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ckend Vs Frontend"/>
          <p:cNvSpPr txBox="1"/>
          <p:nvPr>
            <p:ph type="ctrTitle"/>
          </p:nvPr>
        </p:nvSpPr>
        <p:spPr>
          <a:xfrm>
            <a:off x="1358900" y="-1765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Backend Vs Frontend</a:t>
            </a:r>
          </a:p>
        </p:txBody>
      </p:sp>
      <p:pic>
        <p:nvPicPr>
          <p:cNvPr id="120" name="back-end-front-end-nuublo-oldwun-trade-mark-front-vs-backend-36248964.png" descr="back-end-front-end-nuublo-oldwun-trade-mark-front-vs-backend-362489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052" y="3066851"/>
            <a:ext cx="11426496" cy="8204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frontend_vs_backend.jpg" descr="frontend_vs_back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45811"/>
            <a:ext cx="13004800" cy="8694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98619-Raj13.jpg" descr="98619-Raj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588" y="0"/>
            <a:ext cx="84582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frontend-backend-dos-caras-500x389.png" descr="frontend-backend-dos-caras-500x38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304" y="-191640"/>
            <a:ext cx="13029408" cy="10136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backend-vs-frontend-web-development.jpg" descr="backend-vs-frontend-web-developm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986" y="1715789"/>
            <a:ext cx="13084772" cy="6542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cias.jpg" descr="graci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0797" y="-508000"/>
            <a:ext cx="16666394" cy="1111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frontend-backend-56664054.png" descr="frontend-backend-566640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249" y="0"/>
            <a:ext cx="6244303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mount_rushmore_frond_and_back_1339950014.png" descr="mount_rushmore_frond_and_back_13399500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6058" y="0"/>
            <a:ext cx="669526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backend.jpg" descr="back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5243" y="0"/>
            <a:ext cx="689431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FvaNcP6.jpg" descr="FvaNcP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824" y="0"/>
            <a:ext cx="8213559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ivera2.jpg" descr="rivera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0092" y="-222201"/>
            <a:ext cx="17791037" cy="10007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frontend-vs-backend.png" descr="frontend-vs-back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6611" y="-160409"/>
            <a:ext cx="15306490" cy="10074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full-stack-dribbble.png" descr="full-stack-drib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7636" y="-50858"/>
            <a:ext cx="14022246" cy="10516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ACKEND-VS-FRONTEND.jpg" descr="BACKEND-VS-FRONTE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